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9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3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2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3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1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8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7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2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7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7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3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FFE60-CBC4-4A79-B007-FE4FFB13E899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07D70-0FBD-430C-91FD-3655A04DE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0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3124200"/>
            <a:ext cx="4114800" cy="2819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24200"/>
            <a:ext cx="37338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06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081S-Walsh, James</dc:creator>
  <cp:lastModifiedBy>081S-Walsh, James</cp:lastModifiedBy>
  <cp:revision>2</cp:revision>
  <dcterms:created xsi:type="dcterms:W3CDTF">2013-05-24T17:49:42Z</dcterms:created>
  <dcterms:modified xsi:type="dcterms:W3CDTF">2013-05-24T17:51:39Z</dcterms:modified>
</cp:coreProperties>
</file>